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notesMasterIdLst>
    <p:notesMasterId r:id="rId7"/>
  </p:notesMasterIdLst>
  <p:sldIdLst>
    <p:sldId id="257" r:id="rId6"/>
  </p:sldIdLst>
  <p:sldSz cx="7559675" cy="1069181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0D79AA8-BA18-0844-B3EE-884CE81215A1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A344B2D-71B8-0F4E-8E9F-3ED9CA174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30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F6612-E783-FB4A-BE72-B241B4D6984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85273" y="3429698"/>
            <a:ext cx="5389127" cy="53934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Intégrer votre menu ici</a:t>
            </a:r>
          </a:p>
        </p:txBody>
      </p:sp>
    </p:spTree>
    <p:extLst>
      <p:ext uri="{BB962C8B-B14F-4D97-AF65-F5344CB8AC3E}">
        <p14:creationId xmlns:p14="http://schemas.microsoft.com/office/powerpoint/2010/main" val="37316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E345CF7-BC23-67A2-D885-7DC621D16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85273" y="3429697"/>
            <a:ext cx="5389127" cy="53934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Intégrer votre menu ici</a:t>
            </a:r>
          </a:p>
        </p:txBody>
      </p:sp>
    </p:spTree>
    <p:extLst>
      <p:ext uri="{BB962C8B-B14F-4D97-AF65-F5344CB8AC3E}">
        <p14:creationId xmlns:p14="http://schemas.microsoft.com/office/powerpoint/2010/main" val="149436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oël, texte, sapin&#10;&#10;Description générée automatiquement">
            <a:extLst>
              <a:ext uri="{FF2B5EF4-FFF2-40B4-BE49-F238E27FC236}">
                <a16:creationId xmlns:a16="http://schemas.microsoft.com/office/drawing/2014/main" id="{5AE3B14F-487F-D511-407E-B586287BC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2315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 humoristique, symbole, conception&#10;&#10;Description générée automatiquement">
            <a:extLst>
              <a:ext uri="{FF2B5EF4-FFF2-40B4-BE49-F238E27FC236}">
                <a16:creationId xmlns:a16="http://schemas.microsoft.com/office/drawing/2014/main" id="{86909F8F-CF16-AB17-F26E-3A065F424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2315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80C6D-E642-302F-C75C-18A63E9C2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8872" y="2507674"/>
            <a:ext cx="6137563" cy="6833742"/>
          </a:xfrm>
        </p:spPr>
        <p:txBody>
          <a:bodyPr lIns="91440" tIns="45720" rIns="91440" bIns="45720" anchor="t"/>
          <a:lstStyle/>
          <a:p>
            <a:r>
              <a:rPr lang="fr-FR" sz="1800" u="sng" dirty="0">
                <a:latin typeface="Montserrat Medium"/>
              </a:rPr>
              <a:t>Repas de Noël </a:t>
            </a:r>
          </a:p>
          <a:p>
            <a:endParaRPr lang="fr-FR" sz="1600" dirty="0">
              <a:latin typeface="Montserrat Medium"/>
            </a:endParaRPr>
          </a:p>
          <a:p>
            <a:r>
              <a:rPr lang="fr-FR" sz="1600" dirty="0"/>
              <a:t>Salade de Noel</a:t>
            </a:r>
          </a:p>
          <a:p>
            <a:r>
              <a:rPr lang="fr-FR" sz="1600" dirty="0"/>
              <a:t>Pâté en croute Richelieu</a:t>
            </a:r>
          </a:p>
          <a:p>
            <a:r>
              <a:rPr lang="fr-FR" sz="1600" dirty="0"/>
              <a:t>Terrine de saumon </a:t>
            </a:r>
          </a:p>
          <a:p>
            <a:r>
              <a:rPr lang="fr-FR" sz="1600" dirty="0"/>
              <a:t>Velouté de Potiron du chef</a:t>
            </a:r>
          </a:p>
          <a:p>
            <a:endParaRPr lang="fr-FR" sz="1600" dirty="0"/>
          </a:p>
          <a:p>
            <a:r>
              <a:rPr lang="fr-FR" sz="1600" dirty="0"/>
              <a:t>Suprême de poulet sauce Normande aux éclats de marron</a:t>
            </a:r>
          </a:p>
          <a:p>
            <a:r>
              <a:rPr lang="fr-FR" sz="1600" dirty="0"/>
              <a:t>Pavé de saumon au curcuma sauce beurre blanc</a:t>
            </a:r>
          </a:p>
          <a:p>
            <a:endParaRPr lang="fr-FR" sz="1600" dirty="0"/>
          </a:p>
          <a:p>
            <a:r>
              <a:rPr lang="fr-FR" sz="1600" dirty="0">
                <a:latin typeface="Montserrat Medium"/>
              </a:rPr>
              <a:t>Pommes pin</a:t>
            </a:r>
            <a:endParaRPr lang="fr-FR" sz="1600" dirty="0"/>
          </a:p>
          <a:p>
            <a:r>
              <a:rPr lang="fr-FR" sz="1600" dirty="0"/>
              <a:t>Flan de Brocolis</a:t>
            </a:r>
          </a:p>
          <a:p>
            <a:endParaRPr lang="fr-FR" sz="1600" dirty="0">
              <a:latin typeface="Montserrat Medium"/>
            </a:endParaRPr>
          </a:p>
          <a:p>
            <a:r>
              <a:rPr lang="fr-FR" sz="1600" dirty="0">
                <a:latin typeface="Montserrat Medium"/>
              </a:rPr>
              <a:t>Fromage à la coupe (Fourme d’Ambert AOP, Saint Paulin, Cantal AOP) </a:t>
            </a:r>
          </a:p>
          <a:p>
            <a:endParaRPr lang="fr-FR" sz="1600" dirty="0"/>
          </a:p>
          <a:p>
            <a:r>
              <a:rPr lang="fr-FR" sz="1600" dirty="0">
                <a:latin typeface="Montserrat Medium"/>
              </a:rPr>
              <a:t>Buche au chocolat  Maison</a:t>
            </a:r>
          </a:p>
          <a:p>
            <a:r>
              <a:rPr lang="fr-FR" sz="1600" dirty="0">
                <a:latin typeface="Montserrat Medium"/>
              </a:rPr>
              <a:t>Gâteau chocolat noisette</a:t>
            </a:r>
          </a:p>
          <a:p>
            <a:r>
              <a:rPr lang="fr-FR" sz="1600" dirty="0">
                <a:latin typeface="Montserrat Medium"/>
              </a:rPr>
              <a:t>Crème framboise litchi</a:t>
            </a:r>
          </a:p>
          <a:p>
            <a:r>
              <a:rPr lang="fr-FR" sz="1600" dirty="0">
                <a:latin typeface="Montserrat Medium"/>
              </a:rPr>
              <a:t>Clémentines </a:t>
            </a:r>
          </a:p>
          <a:p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565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208167F8E8B4F8C0C3A92534419A6" ma:contentTypeVersion="8" ma:contentTypeDescription="Create a new document." ma:contentTypeScope="" ma:versionID="2fe1e16d05112260606dea2bd767d0e8">
  <xsd:schema xmlns:xsd="http://www.w3.org/2001/XMLSchema" xmlns:xs="http://www.w3.org/2001/XMLSchema" xmlns:p="http://schemas.microsoft.com/office/2006/metadata/properties" xmlns:ns2="3d46e61e-afe2-45ce-91ee-0e973ac78d05" xmlns:ns3="b445bdb5-f382-4a86-9215-c1a5cb290f20" targetNamespace="http://schemas.microsoft.com/office/2006/metadata/properties" ma:root="true" ma:fieldsID="5833503dfe227ddd5adbfbcc3294df89" ns2:_="" ns3:_="">
    <xsd:import namespace="3d46e61e-afe2-45ce-91ee-0e973ac78d05"/>
    <xsd:import namespace="b445bdb5-f382-4a86-9215-c1a5cb290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e61e-afe2-45ce-91ee-0e973ac78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5bdb5-f382-4a86-9215-c1a5cb290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4490A-1092-4FAE-AC76-58B3F4BCB460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b445bdb5-f382-4a86-9215-c1a5cb290f20"/>
    <ds:schemaRef ds:uri="3d46e61e-afe2-45ce-91ee-0e973ac78d05"/>
  </ds:schemaRefs>
</ds:datastoreItem>
</file>

<file path=customXml/itemProps2.xml><?xml version="1.0" encoding="utf-8"?>
<ds:datastoreItem xmlns:ds="http://schemas.openxmlformats.org/officeDocument/2006/customXml" ds:itemID="{0D826E15-2CF5-40A3-A4BB-59109392A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21756-2FF6-4145-976E-CD03E239CF6C}">
  <ds:schemaRefs>
    <ds:schemaRef ds:uri="3d46e61e-afe2-45ce-91ee-0e973ac78d05"/>
    <ds:schemaRef ds:uri="b445bdb5-f382-4a86-9215-c1a5cb290f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66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Medium</vt:lpstr>
      <vt:lpstr>Thème Office</vt:lpstr>
      <vt:lpstr>1_Thème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ROBERT</dc:creator>
  <cp:lastModifiedBy>Damien BUSSY</cp:lastModifiedBy>
  <cp:revision>12</cp:revision>
  <cp:lastPrinted>2025-12-11T13:07:51Z</cp:lastPrinted>
  <dcterms:created xsi:type="dcterms:W3CDTF">2021-06-15T15:49:30Z</dcterms:created>
  <dcterms:modified xsi:type="dcterms:W3CDTF">2025-12-12T07:58:14Z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0x010100258208167F8E8B4F8C0C3A92534419A6</vt:lpwstr>
  </property>
  <property fmtid="{D5CDD505-2E9C-101B-9397-08002B2CF9AE}" pid="3" name="MediaServiceImageTags">
    <vt:lpwstr/>
  </property>
</Properties>
</file>